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84" r:id="rId6"/>
    <p:sldId id="291" r:id="rId7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81"/>
    <a:srgbClr val="950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8263F-F669-4432-A5BE-9BB0EAA8124C}" v="6" dt="2026-06-23T09:48:21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 Long (Staff)" userId="1488e4af-e55e-4b0d-a203-b01099242440" providerId="ADAL" clId="{2666B7E4-B998-408C-988C-9BD979C8F358}"/>
    <pc:docChg chg="undo custSel modSld">
      <pc:chgData name="Susan Long (Staff)" userId="1488e4af-e55e-4b0d-a203-b01099242440" providerId="ADAL" clId="{2666B7E4-B998-408C-988C-9BD979C8F358}" dt="2026-06-23T11:49:19.581" v="941" actId="20577"/>
      <pc:docMkLst>
        <pc:docMk/>
      </pc:docMkLst>
      <pc:sldChg chg="modSp mod">
        <pc:chgData name="Susan Long (Staff)" userId="1488e4af-e55e-4b0d-a203-b01099242440" providerId="ADAL" clId="{2666B7E4-B998-408C-988C-9BD979C8F358}" dt="2026-06-23T11:49:19.581" v="941" actId="20577"/>
        <pc:sldMkLst>
          <pc:docMk/>
          <pc:sldMk cId="2942099368" sldId="256"/>
        </pc:sldMkLst>
        <pc:spChg chg="mod">
          <ac:chgData name="Susan Long (Staff)" userId="1488e4af-e55e-4b0d-a203-b01099242440" providerId="ADAL" clId="{2666B7E4-B998-408C-988C-9BD979C8F358}" dt="2026-06-23T09:48:32.392" v="924" actId="20577"/>
          <ac:spMkLst>
            <pc:docMk/>
            <pc:sldMk cId="2942099368" sldId="256"/>
            <ac:spMk id="2" creationId="{B42BDACB-1169-4E16-ACD0-02A31F0556FB}"/>
          </ac:spMkLst>
        </pc:spChg>
        <pc:spChg chg="mod">
          <ac:chgData name="Susan Long (Staff)" userId="1488e4af-e55e-4b0d-a203-b01099242440" providerId="ADAL" clId="{2666B7E4-B998-408C-988C-9BD979C8F358}" dt="2026-06-23T11:49:19.581" v="941" actId="20577"/>
          <ac:spMkLst>
            <pc:docMk/>
            <pc:sldMk cId="2942099368" sldId="256"/>
            <ac:spMk id="7" creationId="{EDAD6D7F-FDA7-4255-BDD7-7FD185F0D919}"/>
          </ac:spMkLst>
        </pc:spChg>
      </pc:sldChg>
      <pc:sldChg chg="modSp mod">
        <pc:chgData name="Susan Long (Staff)" userId="1488e4af-e55e-4b0d-a203-b01099242440" providerId="ADAL" clId="{2666B7E4-B998-408C-988C-9BD979C8F358}" dt="2026-06-23T09:50:24.780" v="925" actId="5793"/>
        <pc:sldMkLst>
          <pc:docMk/>
          <pc:sldMk cId="3765762054" sldId="284"/>
        </pc:sldMkLst>
        <pc:spChg chg="mod">
          <ac:chgData name="Susan Long (Staff)" userId="1488e4af-e55e-4b0d-a203-b01099242440" providerId="ADAL" clId="{2666B7E4-B998-408C-988C-9BD979C8F358}" dt="2026-06-23T09:48:04.027" v="872" actId="20577"/>
          <ac:spMkLst>
            <pc:docMk/>
            <pc:sldMk cId="3765762054" sldId="284"/>
            <ac:spMk id="4" creationId="{46ACD137-25FF-47FC-8EDD-6A1440124F55}"/>
          </ac:spMkLst>
        </pc:spChg>
        <pc:graphicFrameChg chg="mod modGraphic">
          <ac:chgData name="Susan Long (Staff)" userId="1488e4af-e55e-4b0d-a203-b01099242440" providerId="ADAL" clId="{2666B7E4-B998-408C-988C-9BD979C8F358}" dt="2026-06-23T09:50:24.780" v="925" actId="5793"/>
          <ac:graphicFrameMkLst>
            <pc:docMk/>
            <pc:sldMk cId="3765762054" sldId="284"/>
            <ac:graphicFrameMk id="11" creationId="{E047A1BC-A02F-0239-B94B-C3C942325FD2}"/>
          </ac:graphicFrameMkLst>
        </pc:graphicFrameChg>
      </pc:sldChg>
      <pc:sldChg chg="modSp mod">
        <pc:chgData name="Susan Long (Staff)" userId="1488e4af-e55e-4b0d-a203-b01099242440" providerId="ADAL" clId="{2666B7E4-B998-408C-988C-9BD979C8F358}" dt="2026-06-23T09:45:51.680" v="854" actId="20577"/>
        <pc:sldMkLst>
          <pc:docMk/>
          <pc:sldMk cId="569232718" sldId="291"/>
        </pc:sldMkLst>
        <pc:spChg chg="mod">
          <ac:chgData name="Susan Long (Staff)" userId="1488e4af-e55e-4b0d-a203-b01099242440" providerId="ADAL" clId="{2666B7E4-B998-408C-988C-9BD979C8F358}" dt="2026-06-23T09:45:51.680" v="854" actId="20577"/>
          <ac:spMkLst>
            <pc:docMk/>
            <pc:sldMk cId="569232718" sldId="291"/>
            <ac:spMk id="6" creationId="{D31CDA48-67C7-7D3B-CFAA-469CC38296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1E64F-CC2F-46C1-BB49-EE09442226D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550D-D039-4EF6-8D65-2BB6C4E77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2673-B463-473A-AE6E-5C3698BD7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4A21C-2267-48AF-86E9-E620EC80A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C5A33-3761-47C3-95DE-2BF165DD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6231-E75F-4EC8-9684-205EBF08B9F8}" type="datetime1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B847D-03F7-4E44-B77F-B2EB08DC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B278E-7670-41E4-9918-EF5C3C4D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D0C23-7CE5-47AC-B603-C31A1744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FDEB6-2D8C-4A63-8283-B5306504E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1ECC-350F-49F5-94A8-3AD2EC1E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47CD-64F7-451C-A028-B5E595F364EE}" type="datetime1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AB424-C784-40B1-BE01-98564B11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3205-FA4A-40F3-805E-ECE126CE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70CD1-0D12-4797-9E50-AA85724F5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41C96-7C7F-4E5C-81D0-753993B5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FF059-E35B-4926-ABDB-C46418BC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AC440-EF15-402F-853A-349505A542C6}" type="datetime1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E47A7-42DC-4EF9-8FA5-BBC7A703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51B7E-F753-462D-93B1-CA0BB248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2C9B-4AC1-494B-BA77-04B89E8F8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C1CC-63D4-4322-AF81-9144D33D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4BECC-D184-49BB-9627-46989BDF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BA57-9692-4EEF-8E5B-2ADA574F435D}" type="datetime1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718B1-F14B-4CEF-ADE7-A5946BAD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ADEE1-DB79-4FEB-A892-FBC88E90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00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591C-F970-4BB1-B59A-D26F6503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2B0D3-08CF-42FA-BB59-F49F9192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B4E0D-DE1F-486B-9130-BF2F42EB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2CD99-EA12-405E-A6DB-027ED9AA4A7B}" type="datetime1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F911-B052-4B9A-A00C-68369FA3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AE0ED-8D1F-4B5B-81E3-97F15559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1C1A-66B8-410E-88F7-CB21FA1A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48354-3C42-4854-AC0D-21DEC99D2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CF493-FB8D-48A1-8069-17E5D70F1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FA15D-6B16-4CA1-9A98-69F896BF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FE14C-25EE-45CC-973A-E25E40064112}" type="datetime1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96AA-1633-4747-8244-47646E3E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064C2-A8D9-489D-87CE-D4894C5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49CF4-F0B3-4F45-9B3D-4BE4A8B73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6F1D9-02F8-435E-B878-17C893E6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1B808-555A-4F69-AD5F-A3ECB61BB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A724EB-01B1-4902-8C1E-E772F16B5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77F15-D883-4529-9C8B-DB8D243BF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127C4-AAC1-4529-9F07-F0CBF4F7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EFA4-0B93-42FB-B631-2DF0B76FB1A4}" type="datetime1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616D1E-D3C2-40CC-961B-286CC7A0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01AD7-2ECB-4411-B10B-3728C245B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9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2057-BB0A-4AA2-B82F-523CA801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B40822-F1DC-4520-81D5-5693AB5D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069E-4052-4FCE-859E-849B4E2D5B23}" type="datetime1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AD1AE-0A84-4C96-BBFA-2903788A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80C16-B016-42C2-818D-70F7A97CB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04839-0D3A-42F5-B473-E621341C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3F9FC-168A-4235-926B-B27DA8AF49A1}" type="datetime1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A721E5-A67E-4296-84FD-FF7E70C4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9FCD0-B7A0-45FD-8002-3B7ADBBF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98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6901-313F-4AB5-8492-745BBF33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7C630-C276-4598-804E-CCB09A751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F8294-A6F7-475B-B64E-5C92320BE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E852F-200F-4859-9566-091A92C8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877F8-C40A-4F92-9D27-FA6B510FAD96}" type="datetime1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B9D36-5E1E-4792-9268-27F58F8C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E4D3A-F5BF-4D87-B031-0099978D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9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F2D1-1785-4561-8FE9-427B792B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3DFE-CC7D-4E7C-BF05-38DB4D18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41F28-0192-4F74-B534-07975D744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C97F0-A32E-4171-93D2-CD769E56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04EC-B055-4E80-BEC9-5CEFEBA7CEC9}" type="datetime1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161AC-137F-4F59-9901-1C91B5ED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0FC5-DBFC-4C43-A687-7DE7345B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39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D1E102-428B-484B-A3CF-F6F6297E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BAC4-FF72-453F-A3D9-0F3C0E63C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1867-11C0-4366-96AF-AF77556E8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6292C-FD48-4019-9614-910F95646121}" type="datetime1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0BD3-636E-4DC8-BA51-CAFA2BDC6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C18D0-15F4-4ADA-A4D4-BD1C685DF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35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D30D078-1A1F-4115-390B-F74F6B7A02A6}"/>
              </a:ext>
            </a:extLst>
          </p:cNvPr>
          <p:cNvGrpSpPr/>
          <p:nvPr/>
        </p:nvGrpSpPr>
        <p:grpSpPr>
          <a:xfrm>
            <a:off x="-12000" y="6095606"/>
            <a:ext cx="12204000" cy="738330"/>
            <a:chOff x="-12000" y="4491980"/>
            <a:chExt cx="12204000" cy="738330"/>
          </a:xfrm>
          <a:noFill/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C0E44A2-C9E3-47B7-6681-3129E094D9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3319" b="7544"/>
            <a:stretch/>
          </p:blipFill>
          <p:spPr>
            <a:xfrm>
              <a:off x="-12000" y="4504520"/>
              <a:ext cx="12204000" cy="627919"/>
            </a:xfrm>
            <a:prstGeom prst="rect">
              <a:avLst/>
            </a:prstGeom>
            <a:grpFill/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1FB2A89-999F-8EA9-2833-FE481C66CCA6}"/>
                </a:ext>
              </a:extLst>
            </p:cNvPr>
            <p:cNvSpPr txBox="1"/>
            <p:nvPr/>
          </p:nvSpPr>
          <p:spPr>
            <a:xfrm>
              <a:off x="-12000" y="4491980"/>
              <a:ext cx="12204000" cy="738330"/>
            </a:xfrm>
            <a:prstGeom prst="rect">
              <a:avLst/>
            </a:prstGeom>
            <a:grp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42BDACB-1169-4E16-ACD0-02A31F055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8000" y="1759733"/>
            <a:ext cx="9144000" cy="2387600"/>
          </a:xfrm>
        </p:spPr>
        <p:txBody>
          <a:bodyPr>
            <a:noAutofit/>
          </a:bodyPr>
          <a:lstStyle/>
          <a:p>
            <a:br>
              <a:rPr lang="en-GB" sz="4000" dirty="0"/>
            </a:br>
            <a:br>
              <a:rPr lang="en-GB" sz="4000" dirty="0"/>
            </a:br>
            <a:br>
              <a:rPr lang="en-GB" sz="4000" dirty="0">
                <a:solidFill>
                  <a:srgbClr val="00748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 AM16 Summary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852A7-553B-48D6-97FE-C5D78AED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1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AD6D7F-FDA7-4255-BDD7-7FD185F0D919}"/>
              </a:ext>
            </a:extLst>
          </p:cNvPr>
          <p:cNvSpPr txBox="1"/>
          <p:nvPr/>
        </p:nvSpPr>
        <p:spPr>
          <a:xfrm>
            <a:off x="9307286" y="262861"/>
            <a:ext cx="2760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SOPHIST Training Presentation Modification AM16 Summary V1 18-06-26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213B0B1-BA5C-4EB1-8248-6A66D765C13A}"/>
              </a:ext>
            </a:extLst>
          </p:cNvPr>
          <p:cNvSpPr txBox="1">
            <a:spLocks/>
          </p:cNvSpPr>
          <p:nvPr/>
        </p:nvSpPr>
        <p:spPr>
          <a:xfrm>
            <a:off x="1524000" y="2959803"/>
            <a:ext cx="9144000" cy="3047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600"/>
              </a:spcAft>
            </a:pPr>
            <a:endParaRPr lang="en-GB" sz="18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4716A3-4944-7ECD-FF06-6D040ED5B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05" y="127806"/>
            <a:ext cx="3414315" cy="100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9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ACD137-25FF-47FC-8EDD-6A1440124F55}"/>
              </a:ext>
            </a:extLst>
          </p:cNvPr>
          <p:cNvSpPr txBox="1"/>
          <p:nvPr/>
        </p:nvSpPr>
        <p:spPr>
          <a:xfrm>
            <a:off x="127591" y="218701"/>
            <a:ext cx="116639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Modification AM16 Summary of Changes: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CFB597-C6B8-4469-BD08-6FD34370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CAE6B80-2D30-E266-B6D8-DA50530249C2}"/>
              </a:ext>
            </a:extLst>
          </p:cNvPr>
          <p:cNvGrpSpPr/>
          <p:nvPr/>
        </p:nvGrpSpPr>
        <p:grpSpPr>
          <a:xfrm>
            <a:off x="0" y="6071616"/>
            <a:ext cx="12170780" cy="859536"/>
            <a:chOff x="-21220" y="6162538"/>
            <a:chExt cx="12192000" cy="748791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B177519-A737-8B28-9F69-38144217E4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3319" r="25183" b="-8130"/>
            <a:stretch/>
          </p:blipFill>
          <p:spPr>
            <a:xfrm>
              <a:off x="1782076" y="6172999"/>
              <a:ext cx="9130566" cy="738330"/>
            </a:xfrm>
            <a:prstGeom prst="rect">
              <a:avLst/>
            </a:prstGeom>
            <a:no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BE3B642-FB89-E273-8FD7-BE2FF6DE4FC4}"/>
                </a:ext>
              </a:extLst>
            </p:cNvPr>
            <p:cNvSpPr txBox="1"/>
            <p:nvPr/>
          </p:nvSpPr>
          <p:spPr>
            <a:xfrm>
              <a:off x="-21220" y="6162538"/>
              <a:ext cx="12192000" cy="676800"/>
            </a:xfrm>
            <a:prstGeom prst="rect">
              <a:avLst/>
            </a:prstGeom>
            <a:noFill/>
            <a:ln w="41275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4ABC022-FE91-7EA7-EA72-5E225CDE7F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5589" y="6207727"/>
              <a:ext cx="1932973" cy="571105"/>
            </a:xfrm>
            <a:prstGeom prst="rect">
              <a:avLst/>
            </a:prstGeom>
          </p:spPr>
        </p:pic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047A1BC-A02F-0239-B94B-C3C942325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767051"/>
              </p:ext>
            </p:extLst>
          </p:nvPr>
        </p:nvGraphicFramePr>
        <p:xfrm>
          <a:off x="474624" y="795528"/>
          <a:ext cx="11221531" cy="5212080"/>
        </p:xfrm>
        <a:graphic>
          <a:graphicData uri="http://schemas.openxmlformats.org/drawingml/2006/table">
            <a:tbl>
              <a:tblPr firstRow="1" bandRow="1"/>
              <a:tblGrid>
                <a:gridCol w="2634336">
                  <a:extLst>
                    <a:ext uri="{9D8B030D-6E8A-4147-A177-3AD203B41FA5}">
                      <a16:colId xmlns:a16="http://schemas.microsoft.com/office/drawing/2014/main" val="650280278"/>
                    </a:ext>
                  </a:extLst>
                </a:gridCol>
                <a:gridCol w="6071616">
                  <a:extLst>
                    <a:ext uri="{9D8B030D-6E8A-4147-A177-3AD203B41FA5}">
                      <a16:colId xmlns:a16="http://schemas.microsoft.com/office/drawing/2014/main" val="25570248"/>
                    </a:ext>
                  </a:extLst>
                </a:gridCol>
                <a:gridCol w="2515579">
                  <a:extLst>
                    <a:ext uri="{9D8B030D-6E8A-4147-A177-3AD203B41FA5}">
                      <a16:colId xmlns:a16="http://schemas.microsoft.com/office/drawing/2014/main" val="1754747291"/>
                    </a:ext>
                  </a:extLst>
                </a:gridCol>
              </a:tblGrid>
              <a:tr h="310896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lt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Document</a:t>
                      </a:r>
                      <a:r>
                        <a:rPr lang="en-GB" dirty="0"/>
                        <a:t> 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dirty="0"/>
                        <a:t>Update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dirty="0"/>
                        <a:t>Additional Information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12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Investigator Brochure V15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Addition of new toxicological or pharmacological data relating to the IMP of relevance for the investigator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Reference Safety Information revised to reflect ongoing hypertrophic cardiomyopathy study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No changes to the protocol required from a safety perspective 	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+mn-lt"/>
                        </a:rPr>
                        <a:t>No new risks identified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91238"/>
                  </a:ext>
                </a:extLst>
              </a:tr>
              <a:tr h="833062">
                <a:tc>
                  <a:txBody>
                    <a:bodyPr/>
                    <a:lstStyle/>
                    <a:p>
                      <a:r>
                        <a:rPr lang="en-GB" dirty="0"/>
                        <a:t>Protocol V7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Updated to comply with new clinical trial regulations introduced 28-04-26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Updated to more closely reflect HRA Protocol template V2 March 2026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Section 7.7: updated timing of echocardiogram to correspond with Appendix 4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Calibri" panose="020F0502020204030204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Section 9.4: updated with which section of the new IB contains the Reference Safety Information	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+mn-cs"/>
                        </a:rPr>
                        <a:t>Non-significant changes to Protocol that do not affect safety or the scientific value	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2C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769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76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1F6EF-ED4B-163B-00D9-A0B7EBDC8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479EF2-4F00-DCEE-DE0A-59D2124D9591}"/>
              </a:ext>
            </a:extLst>
          </p:cNvPr>
          <p:cNvSpPr txBox="1"/>
          <p:nvPr/>
        </p:nvSpPr>
        <p:spPr>
          <a:xfrm>
            <a:off x="127591" y="218701"/>
            <a:ext cx="116639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 Action: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2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373E3-5BAE-6BB1-0053-8181EA23B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BA335B6-2AD3-381E-DD50-C9C68C30D244}"/>
              </a:ext>
            </a:extLst>
          </p:cNvPr>
          <p:cNvGrpSpPr/>
          <p:nvPr/>
        </p:nvGrpSpPr>
        <p:grpSpPr>
          <a:xfrm>
            <a:off x="0" y="6071616"/>
            <a:ext cx="12170780" cy="859536"/>
            <a:chOff x="-21220" y="6162538"/>
            <a:chExt cx="12192000" cy="748791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394F03EB-7237-444D-22E3-3F17DC24E2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3319" r="25183" b="-8130"/>
            <a:stretch/>
          </p:blipFill>
          <p:spPr>
            <a:xfrm>
              <a:off x="1782076" y="6172999"/>
              <a:ext cx="9130566" cy="738330"/>
            </a:xfrm>
            <a:prstGeom prst="rect">
              <a:avLst/>
            </a:prstGeom>
            <a:no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F08B2DD-982B-7A4C-7FF0-DC69CB98CBED}"/>
                </a:ext>
              </a:extLst>
            </p:cNvPr>
            <p:cNvSpPr txBox="1"/>
            <p:nvPr/>
          </p:nvSpPr>
          <p:spPr>
            <a:xfrm>
              <a:off x="-21220" y="6162538"/>
              <a:ext cx="12192000" cy="676800"/>
            </a:xfrm>
            <a:prstGeom prst="rect">
              <a:avLst/>
            </a:prstGeom>
            <a:noFill/>
            <a:ln w="41275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685B8E1-21A0-4193-2974-E3A09C85EF5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5589" y="6207727"/>
              <a:ext cx="1932973" cy="57110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31CDA48-67C7-7D3B-CFAA-469CC3829624}"/>
              </a:ext>
            </a:extLst>
          </p:cNvPr>
          <p:cNvSpPr txBox="1"/>
          <p:nvPr/>
        </p:nvSpPr>
        <p:spPr>
          <a:xfrm>
            <a:off x="612648" y="1078992"/>
            <a:ext cx="107411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Modification AM16 Summary slide and updated documents (Protocol V7 and Investigator Brochure V15) and update training log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 to sign and return Protocol V7 receipt page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Updated documents to be added to ISF </a:t>
            </a:r>
          </a:p>
          <a:p>
            <a:pPr lvl="1"/>
            <a:endParaRPr lang="en-GB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32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0f797f-fc30-40b0-ba8f-2eda3f87d1fd">
      <Terms xmlns="http://schemas.microsoft.com/office/infopath/2007/PartnerControls"/>
    </lcf76f155ced4ddcb4097134ff3c332f>
    <TaxCatchAll xmlns="cb6a2286-f96f-4f80-9e3c-3c712f41363c" xsi:nil="true"/>
    <date xmlns="7f0f797f-fc30-40b0-ba8f-2eda3f87d1f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97832A99D214383255139361EE27E" ma:contentTypeVersion="17" ma:contentTypeDescription="Create a new document." ma:contentTypeScope="" ma:versionID="34aa5fedf79267fdc630b4ca95d64e2a">
  <xsd:schema xmlns:xsd="http://www.w3.org/2001/XMLSchema" xmlns:xs="http://www.w3.org/2001/XMLSchema" xmlns:p="http://schemas.microsoft.com/office/2006/metadata/properties" xmlns:ns2="7f0f797f-fc30-40b0-ba8f-2eda3f87d1fd" xmlns:ns3="cb6a2286-f96f-4f80-9e3c-3c712f41363c" targetNamespace="http://schemas.microsoft.com/office/2006/metadata/properties" ma:root="true" ma:fieldsID="9b697e55aa811507186d3420e2da56e5" ns2:_="" ns3:_="">
    <xsd:import namespace="7f0f797f-fc30-40b0-ba8f-2eda3f87d1fd"/>
    <xsd:import namespace="cb6a2286-f96f-4f80-9e3c-3c712f413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date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f797f-fc30-40b0-ba8f-2eda3f87d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5643730-4106-43af-9ce9-7aa0c1c95a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a2286-f96f-4f80-9e3c-3c712f4136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60ae714-eeef-4260-8890-bc8536ad6dfd}" ma:internalName="TaxCatchAll" ma:showField="CatchAllData" ma:web="cb6a2286-f96f-4f80-9e3c-3c712f413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570A65-B043-4701-8BA6-94CBF4F05E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49CB6B-4F10-4C1C-9C85-734F5C0E5209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7f0f797f-fc30-40b0-ba8f-2eda3f87d1fd"/>
    <ds:schemaRef ds:uri="cb6a2286-f96f-4f80-9e3c-3c712f41363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D728D9B-26DB-453D-9842-D19C951505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f797f-fc30-40b0-ba8f-2eda3f87d1fd"/>
    <ds:schemaRef ds:uri="cb6a2286-f96f-4f80-9e3c-3c712f41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177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   Modification AM16 Summary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SOPHIST</dc:title>
  <dc:creator>Joel Rocha (Staff)</dc:creator>
  <cp:lastModifiedBy>Susan Long (Staff)</cp:lastModifiedBy>
  <cp:revision>51</cp:revision>
  <cp:lastPrinted>2025-01-29T12:44:46Z</cp:lastPrinted>
  <dcterms:created xsi:type="dcterms:W3CDTF">2021-09-21T07:24:36Z</dcterms:created>
  <dcterms:modified xsi:type="dcterms:W3CDTF">2026-06-23T11:49:22Z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0x01010022397832A99D214383255139361EE27E</vt:lpwstr>
  </property>
  <property fmtid="{D5CDD505-2E9C-101B-9397-08002B2CF9AE}" pid="3" name="MediaServiceImageTags">
    <vt:lpwstr/>
  </property>
  <property fmtid="{D5CDD505-2E9C-101B-9397-08002B2CF9AE}" pid="4" name="MSIP_Label_a618d1e0-f5d7-4da7-8ddd-3b83021a2c85_Enabled">
    <vt:lpwstr>true</vt:lpwstr>
  </property>
  <property fmtid="{D5CDD505-2E9C-101B-9397-08002B2CF9AE}" pid="5" name="MSIP_Label_a618d1e0-f5d7-4da7-8ddd-3b83021a2c85_SetDate">
    <vt:lpwstr>2025-11-04T09:24:04Z</vt:lpwstr>
  </property>
  <property fmtid="{D5CDD505-2E9C-101B-9397-08002B2CF9AE}" pid="6" name="MSIP_Label_a618d1e0-f5d7-4da7-8ddd-3b83021a2c85_Method">
    <vt:lpwstr>Standard</vt:lpwstr>
  </property>
  <property fmtid="{D5CDD505-2E9C-101B-9397-08002B2CF9AE}" pid="7" name="MSIP_Label_a618d1e0-f5d7-4da7-8ddd-3b83021a2c85_Name">
    <vt:lpwstr>Private</vt:lpwstr>
  </property>
  <property fmtid="{D5CDD505-2E9C-101B-9397-08002B2CF9AE}" pid="8" name="MSIP_Label_a618d1e0-f5d7-4da7-8ddd-3b83021a2c85_SiteId">
    <vt:lpwstr>ae323139-093a-4d2a-81a6-5d334bcd9019</vt:lpwstr>
  </property>
  <property fmtid="{D5CDD505-2E9C-101B-9397-08002B2CF9AE}" pid="9" name="MSIP_Label_a618d1e0-f5d7-4da7-8ddd-3b83021a2c85_ActionId">
    <vt:lpwstr>a20ba061-c324-47f6-af47-e3610c5c3075</vt:lpwstr>
  </property>
  <property fmtid="{D5CDD505-2E9C-101B-9397-08002B2CF9AE}" pid="10" name="MSIP_Label_a618d1e0-f5d7-4da7-8ddd-3b83021a2c85_ContentBits">
    <vt:lpwstr>0</vt:lpwstr>
  </property>
  <property fmtid="{D5CDD505-2E9C-101B-9397-08002B2CF9AE}" pid="11" name="MSIP_Label_a618d1e0-f5d7-4da7-8ddd-3b83021a2c85_Tag">
    <vt:lpwstr>10, 3, 0, 1</vt:lpwstr>
  </property>
</Properties>
</file>